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00000000000000000" pitchFamily="2" charset="0"/>
      <p:regular r:id="rId12"/>
    </p:embeddedFont>
    <p:embeddedFont>
      <p:font typeface="Roboto Medium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3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18341"/>
            <a:ext cx="60693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Aplikasi Web Toko Buku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672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Solusi digital terbaru untuk membeli buku secara online dengan mudah.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Aplikasi ini dirancang untuk pemilik toko buku, pengembang web, dan pengguna.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3556"/>
            <a:ext cx="71844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Latar </a:t>
            </a:r>
            <a:r>
              <a:rPr lang="en-US" sz="445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Belakang</a:t>
            </a: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Masalah</a:t>
            </a:r>
            <a:r>
              <a:rPr lang="id-ID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dan Solusi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2496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66930"/>
            <a:ext cx="2941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Masalah yang Dihadapi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573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Pembelian buku manual memakan waktu lama.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99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Stok terbatas di toko fisik.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341745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Belum ada platform pembelian yang cepat dan transparan.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4732496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3101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Tujuan Aplikasi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3101" y="54573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Platform pembelian cepat dan aman.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3101" y="5899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Kelola stok dan penjualan mudah.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3101" y="634174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Informasi buku real-time lengkap.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63101" y="678394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Desain menarik tanpa ribet.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Fitur Utama Aplikasi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Fitur untuk Admin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Tambah, edit, hapus buku.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Kelola pesanan dan transaksi.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Statistik penjualan lengkap.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Atur kategori buku.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947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Fitur untuk Pengunjung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Cari buku berdasarkan kategori atau judul.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Lihat detail buku lengkap.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Keranjang belanja dan checkout.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Riwayat pembelian dan pengaturan akun.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Struktur Sistem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1879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Aktor Sistem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606671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 mengelola toko dan Pembeli melakukan transaksi.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561879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Objek Sistem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6066711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Buku, Pengguna, dan Transaksi dengan detail lengkap.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81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Fitur Tambahan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45709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50888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Rekomendasi Buku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563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Berdasarkan riwayat dan minat pengguna.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45709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50888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Pembayaran Digital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095637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Transfer bank, kartu kredit, dan e-wallet.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45709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5088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Wishlist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4741307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Simpan buku favorit untuk dibeli nanti.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152"/>
            <a:ext cx="85243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Keuntungan Penggunaan Aplikasi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9907"/>
            <a:ext cx="3657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Keuntungan untuk Pengguna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Pembelian praktis dan aman.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Mudah kelola akun dan riwayat.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19907"/>
            <a:ext cx="32037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Keuntungan untuk Admin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 manajemen efisien.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Pantau stok dan transaksi mudah.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Tampilan Aplikasi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Friendly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Desain sederhana dan mudah dinavigasi.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Fitur Mudah Diakses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Cari buku, tambah ke keranjang, dan checkout cepat.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Responsif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Dapat digunakan di desktop.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Kesimpulan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Aplikasi ini solusi lengkap untuk toko buku digital.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Mudah, aman, dan efisien bagi admin dan pengguna.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Memajukan penjualan dan pengalaman belanja buku online.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523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FLOWCHART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119080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B889C-56A8-CA85-DCC4-C92F8976A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260" y="219919"/>
            <a:ext cx="6950597" cy="79286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287</Words>
  <Application>Microsoft Office PowerPoint</Application>
  <PresentationFormat>Custom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Arial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REHAN ALFARIZI</cp:lastModifiedBy>
  <cp:revision>3</cp:revision>
  <dcterms:created xsi:type="dcterms:W3CDTF">2025-04-27T14:37:01Z</dcterms:created>
  <dcterms:modified xsi:type="dcterms:W3CDTF">2025-04-30T12:12:09Z</dcterms:modified>
</cp:coreProperties>
</file>